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Roboto" panose="02000000000000000000" pitchFamily="2" charset="0"/>
      <p:regular r:id="rId9"/>
      <p:bold r:id="rId10"/>
      <p:italic r:id="rId11"/>
      <p:boldItalic r:id="rId12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85"/>
    <p:restoredTop sz="94610"/>
  </p:normalViewPr>
  <p:slideViewPr>
    <p:cSldViewPr snapToGrid="0" snapToObjects="1">
      <p:cViewPr varScale="1">
        <p:scale>
          <a:sx n="104" d="100"/>
          <a:sy n="104" d="100"/>
        </p:scale>
        <p:origin x="232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1353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7E0E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924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Konsolen-Pong in C Projektvorstellung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06961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Systemprogrammierung 1, HS Hannover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902273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6. Juni 2025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97586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92898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70511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5712738"/>
            <a:ext cx="347663" cy="34766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270040" y="5688211"/>
            <a:ext cx="265164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Mats-Luca Dagott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93790" y="6340197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280190" y="823317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Ziele des Projekts</a:t>
            </a:r>
            <a:endParaRPr lang="en-US" sz="4200" dirty="0"/>
          </a:p>
        </p:txBody>
      </p:sp>
      <p:sp>
        <p:nvSpPr>
          <p:cNvPr id="5" name="Shape 2"/>
          <p:cNvSpPr/>
          <p:nvPr/>
        </p:nvSpPr>
        <p:spPr>
          <a:xfrm>
            <a:off x="6280190" y="1819870"/>
            <a:ext cx="7556421" cy="1235035"/>
          </a:xfrm>
          <a:prstGeom prst="roundRect">
            <a:avLst>
              <a:gd name="adj" fmla="val 7328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6" name="Text 3"/>
          <p:cNvSpPr/>
          <p:nvPr/>
        </p:nvSpPr>
        <p:spPr>
          <a:xfrm>
            <a:off x="6503194" y="2042874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Konsolengrafik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503194" y="2508647"/>
            <a:ext cx="711041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Spielfeld in der Konsole mit ncurses.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80190" y="3270290"/>
            <a:ext cx="7556421" cy="1235035"/>
          </a:xfrm>
          <a:prstGeom prst="roundRect">
            <a:avLst>
              <a:gd name="adj" fmla="val 7328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9" name="Text 6"/>
          <p:cNvSpPr/>
          <p:nvPr/>
        </p:nvSpPr>
        <p:spPr>
          <a:xfrm>
            <a:off x="6503194" y="3493294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Input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6503194" y="3959066"/>
            <a:ext cx="711041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Paddle reagiert sofort auf Tastendrücke.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6280190" y="4720709"/>
            <a:ext cx="7556421" cy="1235035"/>
          </a:xfrm>
          <a:prstGeom prst="roundRect">
            <a:avLst>
              <a:gd name="adj" fmla="val 7328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12" name="Text 9"/>
          <p:cNvSpPr/>
          <p:nvPr/>
        </p:nvSpPr>
        <p:spPr>
          <a:xfrm>
            <a:off x="6503194" y="494371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Spielphysik &amp; KI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6503194" y="5409486"/>
            <a:ext cx="711041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Einfache Ball-Physik, exakte Kollisionserkennung, automatischer Bot.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6280190" y="6171128"/>
            <a:ext cx="7556421" cy="1235035"/>
          </a:xfrm>
          <a:prstGeom prst="roundRect">
            <a:avLst>
              <a:gd name="adj" fmla="val 7328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15" name="Text 12"/>
          <p:cNvSpPr/>
          <p:nvPr/>
        </p:nvSpPr>
        <p:spPr>
          <a:xfrm>
            <a:off x="6503194" y="6394132"/>
            <a:ext cx="317039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Modularer Aufbau &amp; Tests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6503194" y="6859905"/>
            <a:ext cx="711041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Jeder Kernbereich in separatem Modul, zentrale Routinen unit-getestet.</a:t>
            </a:r>
            <a:endParaRPr lang="en-US" sz="1650" dirty="0"/>
          </a:p>
        </p:txBody>
      </p:sp>
      <p:pic>
        <p:nvPicPr>
          <p:cNvPr id="17" name="Bildschirmaufnahme 2025-06-06 um 03.04.32.mov">
            <a:hlinkClick r:id="" action="ppaction://media"/>
            <a:hlinkHover r:id="" action="ppaction://ole?verb=0"/>
            <a:extLst>
              <a:ext uri="{FF2B5EF4-FFF2-40B4-BE49-F238E27FC236}">
                <a16:creationId xmlns:a16="http://schemas.microsoft.com/office/drawing/2014/main" id="{88C4ED54-8541-EB38-159A-571DB6FCC4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5125" y="411658"/>
            <a:ext cx="5722060" cy="74062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77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118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Architektur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60833"/>
            <a:ext cx="6408063" cy="2592110"/>
          </a:xfrm>
          <a:prstGeom prst="roundRect">
            <a:avLst>
              <a:gd name="adj" fmla="val 3675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5" name="Text 2"/>
          <p:cNvSpPr/>
          <p:nvPr/>
        </p:nvSpPr>
        <p:spPr>
          <a:xfrm>
            <a:off x="1028224" y="4995267"/>
            <a:ext cx="41159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Initialisierung &amp; Hauptsteuerung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485686"/>
            <a:ext cx="593919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Terminal-Setup, Spielfeldmaße ermitteln.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5961936"/>
            <a:ext cx="593919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Spielzustand erzeugen.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6438186"/>
            <a:ext cx="5939195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Hauptschleife: Eingabe → Physik/KI → Zeichnen → Timing-Pause.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8667" y="4760833"/>
            <a:ext cx="6408063" cy="2592110"/>
          </a:xfrm>
          <a:prstGeom prst="roundRect">
            <a:avLst>
              <a:gd name="adj" fmla="val 3675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10" name="Text 7"/>
          <p:cNvSpPr/>
          <p:nvPr/>
        </p:nvSpPr>
        <p:spPr>
          <a:xfrm>
            <a:off x="7663101" y="4995267"/>
            <a:ext cx="38592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Eingabemodul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663101" y="5485686"/>
            <a:ext cx="593919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Liest sofort Tastendrücke (← / → ).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663101" y="5961936"/>
            <a:ext cx="593919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Gibt </a:t>
            </a:r>
            <a:r>
              <a:rPr lang="en-US" sz="1750" dirty="0" err="1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Bewegungsrichtung</a:t>
            </a: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zurück</a:t>
            </a: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5">
              <a:alpha val="85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Text 1"/>
          <p:cNvSpPr/>
          <p:nvPr/>
        </p:nvSpPr>
        <p:spPr>
          <a:xfrm>
            <a:off x="793790" y="25211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Architektur 2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3570089"/>
            <a:ext cx="6408063" cy="2138363"/>
          </a:xfrm>
          <a:prstGeom prst="roundRect">
            <a:avLst>
              <a:gd name="adj" fmla="val 4455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6" name="Text 3"/>
          <p:cNvSpPr/>
          <p:nvPr/>
        </p:nvSpPr>
        <p:spPr>
          <a:xfrm>
            <a:off x="1028224" y="38045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Physik &amp; KI-Modul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294942"/>
            <a:ext cx="593919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Ball schrittweise bewegen, Kollisionen erfassen.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4714399"/>
            <a:ext cx="593919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Paddles: Beschleunigen, Dämpfen, Grenzen halten.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8224" y="5133856"/>
            <a:ext cx="593919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KI: Bot-Paddle folgt Ball, reagiert dynamisch.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667" y="3570089"/>
            <a:ext cx="6408063" cy="2138363"/>
          </a:xfrm>
          <a:prstGeom prst="roundRect">
            <a:avLst>
              <a:gd name="adj" fmla="val 4455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11" name="Text 8"/>
          <p:cNvSpPr/>
          <p:nvPr/>
        </p:nvSpPr>
        <p:spPr>
          <a:xfrm>
            <a:off x="7663101" y="38045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Rendering-Modul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663101" y="4294942"/>
            <a:ext cx="5939195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Löscht Bildschirm, zeichnet Rahmen, Paddles, Ball, Score.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663101" y="5054560"/>
            <a:ext cx="5939195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ständige Aktualisierung für flüssige Darstellung.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4683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dirty="0" err="1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Größte</a:t>
            </a: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 Learnings &amp;  </a:t>
            </a:r>
            <a:r>
              <a:rPr lang="en-US" sz="4450" dirty="0" err="1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Herausforderungen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04555"/>
            <a:ext cx="7556421" cy="1775698"/>
          </a:xfrm>
          <a:prstGeom prst="roundRect">
            <a:avLst>
              <a:gd name="adj" fmla="val 5365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5" name="Text 2"/>
          <p:cNvSpPr/>
          <p:nvPr/>
        </p:nvSpPr>
        <p:spPr>
          <a:xfrm>
            <a:off x="1028224" y="3338989"/>
            <a:ext cx="32706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Datenstrukturen (Structs)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829407"/>
            <a:ext cx="7087553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Spielfeld-Elemente in klaren C-Structs organisiert.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4305657"/>
            <a:ext cx="7087553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Erleichtert Zugriff und Erweiterungen.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107067"/>
            <a:ext cx="7556421" cy="1775698"/>
          </a:xfrm>
          <a:prstGeom prst="roundRect">
            <a:avLst>
              <a:gd name="adj" fmla="val 5365"/>
            </a:avLst>
          </a:prstGeom>
          <a:solidFill>
            <a:srgbClr val="D9EDF2"/>
          </a:solidFill>
          <a:ln w="7620">
            <a:solidFill>
              <a:srgbClr val="BFD3D8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9" name="Text 6"/>
          <p:cNvSpPr/>
          <p:nvPr/>
        </p:nvSpPr>
        <p:spPr>
          <a:xfrm>
            <a:off x="1028224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4653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Exakte Ball-Physik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28224" y="5831919"/>
            <a:ext cx="7087553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Problem: Ball sprang zu weit, Kollisionen verpasst.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8224" y="6308169"/>
            <a:ext cx="7087553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Lösung: Geschwindigkeit in Sub-Schritte aufteilen.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8847" y="388620"/>
            <a:ext cx="3200400" cy="74523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2913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Ausblick &amp; Abschluss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25671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KI-Verbesserung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148251"/>
            <a:ext cx="3501509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Reaktionsverzögerung, Schwierigkeitsgrade, Ballbahn-Prognose.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4856321" y="25671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Menüs &amp; Highscore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856321" y="3148251"/>
            <a:ext cx="3501509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Startbildschirm, Pause, Highscore-Liste in Datei.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47129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E3C4E"/>
                </a:solidFill>
                <a:latin typeface="Host Grotesk Medium" pitchFamily="34" charset="0"/>
                <a:ea typeface="Host Grotesk Medium" pitchFamily="34" charset="-122"/>
                <a:cs typeface="Host Grotesk Medium" pitchFamily="34" charset="-120"/>
              </a:rPr>
              <a:t>Multiplayer-Modus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93790" y="5407462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Zwei Spieler, abwechselnder Aufschlag.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93790" y="6002774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93790" y="6598087"/>
            <a:ext cx="7556421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b="1" dirty="0">
                <a:solidFill>
                  <a:srgbClr val="384653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Danke für eure Aufmerksamkeit! Fragen?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225</Words>
  <Application>Microsoft Macintosh PowerPoint</Application>
  <PresentationFormat>Benutzerdefiniert</PresentationFormat>
  <Paragraphs>50</Paragraphs>
  <Slides>6</Slides>
  <Notes>6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Roboto</vt:lpstr>
      <vt:lpstr>Arial</vt:lpstr>
      <vt:lpstr>Roboto Bold</vt:lpstr>
      <vt:lpstr>Host Grotesk Medium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Mats-Luca Dagott</cp:lastModifiedBy>
  <cp:revision>3</cp:revision>
  <dcterms:created xsi:type="dcterms:W3CDTF">2025-06-06T01:25:22Z</dcterms:created>
  <dcterms:modified xsi:type="dcterms:W3CDTF">2025-06-11T07:25:50Z</dcterms:modified>
</cp:coreProperties>
</file>